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71C-7BC2-4D65-9685-567FE30EAA16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710D-2F5E-452C-82CA-B2707C6F0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6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71C-7BC2-4D65-9685-567FE30EAA16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710D-2F5E-452C-82CA-B2707C6F0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5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71C-7BC2-4D65-9685-567FE30EAA16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710D-2F5E-452C-82CA-B2707C6F0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4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71C-7BC2-4D65-9685-567FE30EAA16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710D-2F5E-452C-82CA-B2707C6F0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0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71C-7BC2-4D65-9685-567FE30EAA16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710D-2F5E-452C-82CA-B2707C6F0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9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71C-7BC2-4D65-9685-567FE30EAA16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710D-2F5E-452C-82CA-B2707C6F0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7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71C-7BC2-4D65-9685-567FE30EAA16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710D-2F5E-452C-82CA-B2707C6F0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71C-7BC2-4D65-9685-567FE30EAA16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710D-2F5E-452C-82CA-B2707C6F0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71C-7BC2-4D65-9685-567FE30EAA16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710D-2F5E-452C-82CA-B2707C6F0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8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71C-7BC2-4D65-9685-567FE30EAA16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710D-2F5E-452C-82CA-B2707C6F0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7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71C-7BC2-4D65-9685-567FE30EAA16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710D-2F5E-452C-82CA-B2707C6F0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6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C671C-7BC2-4D65-9685-567FE30EAA16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710D-2F5E-452C-82CA-B2707C6F0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03" y="0"/>
            <a:ext cx="4851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6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0"/>
            <a:ext cx="10058400" cy="61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9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0"/>
            <a:ext cx="10058400" cy="61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3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0"/>
            <a:ext cx="10058400" cy="61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3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0"/>
            <a:ext cx="10058400" cy="61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7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0"/>
            <a:ext cx="10058400" cy="61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7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0"/>
            <a:ext cx="10058400" cy="61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1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0"/>
            <a:ext cx="10058400" cy="61068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0"/>
            <a:ext cx="10058400" cy="61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0"/>
            <a:ext cx="10058400" cy="61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4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0"/>
            <a:ext cx="10058400" cy="61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2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0"/>
            <a:ext cx="10058400" cy="61068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0"/>
            <a:ext cx="10058400" cy="61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2020-06-10T12:05:37Z</dcterms:created>
  <dcterms:modified xsi:type="dcterms:W3CDTF">2020-06-10T12:44:25Z</dcterms:modified>
</cp:coreProperties>
</file>